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5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66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2.7</c:v>
                </c:pt>
                <c:pt idx="2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2375040"/>
        <c:axId val="62376576"/>
      </c:barChart>
      <c:catAx>
        <c:axId val="62375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376576"/>
        <c:crosses val="autoZero"/>
        <c:auto val="1"/>
        <c:lblAlgn val="ctr"/>
        <c:lblOffset val="100"/>
        <c:noMultiLvlLbl val="0"/>
      </c:catAx>
      <c:valAx>
        <c:axId val="62376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37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2563840"/>
        <c:axId val="62565376"/>
      </c:barChart>
      <c:catAx>
        <c:axId val="62563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565376"/>
        <c:crosses val="autoZero"/>
        <c:auto val="1"/>
        <c:lblAlgn val="ctr"/>
        <c:lblOffset val="100"/>
        <c:noMultiLvlLbl val="0"/>
      </c:catAx>
      <c:valAx>
        <c:axId val="62565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56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186</c:v>
                </c:pt>
                <c:pt idx="1">
                  <c:v>342.9</c:v>
                </c:pt>
                <c:pt idx="2">
                  <c:v>566.20000000000005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2650624"/>
        <c:axId val="62795776"/>
      </c:barChart>
      <c:catAx>
        <c:axId val="62650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795776"/>
        <c:crosses val="autoZero"/>
        <c:auto val="1"/>
        <c:lblAlgn val="ctr"/>
        <c:lblOffset val="100"/>
        <c:noMultiLvlLbl val="0"/>
      </c:catAx>
      <c:valAx>
        <c:axId val="6279577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265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0.96619999999999995</c:v>
                </c:pt>
                <c:pt idx="1">
                  <c:v>0.9254</c:v>
                </c:pt>
                <c:pt idx="2">
                  <c:v>0.99399999999999999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2823040"/>
        <c:axId val="62833024"/>
      </c:barChart>
      <c:catAx>
        <c:axId val="62823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833024"/>
        <c:crosses val="autoZero"/>
        <c:auto val="1"/>
        <c:lblAlgn val="ctr"/>
        <c:lblOffset val="100"/>
        <c:noMultiLvlLbl val="0"/>
      </c:catAx>
      <c:valAx>
        <c:axId val="6283302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282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0.92</c:v>
                </c:pt>
                <c:pt idx="1">
                  <c:v>0.62</c:v>
                </c:pt>
                <c:pt idx="2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4871808"/>
        <c:axId val="64873600"/>
      </c:barChart>
      <c:catAx>
        <c:axId val="64871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873600"/>
        <c:crosses val="autoZero"/>
        <c:auto val="1"/>
        <c:lblAlgn val="ctr"/>
        <c:lblOffset val="100"/>
        <c:noMultiLvlLbl val="0"/>
      </c:catAx>
      <c:valAx>
        <c:axId val="648736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487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0.98</c:v>
                </c:pt>
                <c:pt idx="1">
                  <c:v>0.92</c:v>
                </c:pt>
                <c:pt idx="2">
                  <c:v>0.98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4926080"/>
        <c:axId val="64927616"/>
      </c:barChart>
      <c:catAx>
        <c:axId val="64926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927616"/>
        <c:crosses val="autoZero"/>
        <c:auto val="1"/>
        <c:lblAlgn val="ctr"/>
        <c:lblOffset val="100"/>
        <c:noMultiLvlLbl val="0"/>
      </c:catAx>
      <c:valAx>
        <c:axId val="64927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492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19.8</c:v>
                </c:pt>
                <c:pt idx="1">
                  <c:v>23</c:v>
                </c:pt>
                <c:pt idx="2" formatCode="General">
                  <c:v>24.3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65008000"/>
        <c:axId val="65009536"/>
      </c:barChart>
      <c:catAx>
        <c:axId val="65008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5009536"/>
        <c:crosses val="autoZero"/>
        <c:auto val="1"/>
        <c:lblAlgn val="ctr"/>
        <c:lblOffset val="100"/>
        <c:noMultiLvlLbl val="0"/>
      </c:catAx>
      <c:valAx>
        <c:axId val="65009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00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26978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2020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КВАРТАЛ 2020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квартал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2018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2020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19681" y="1563001"/>
            <a:ext cx="2953406" cy="1643767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1,6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44154295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6156176" y="1561505"/>
            <a:ext cx="2970069" cy="1646758"/>
            <a:chOff x="6136720" y="1618771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36720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65690" y="17639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568768" y="1724738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208507" y="235296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1,6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62679069"/>
                </p:ext>
              </p:extLst>
            </p:nvPr>
          </p:nvGraphicFramePr>
          <p:xfrm>
            <a:off x="8100392" y="2253345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3114549" y="3267523"/>
            <a:ext cx="2983127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ПАКЕТОВ ЭЛЕКТРОННЫХ ДОКУМЕНТОВ, НАПРАВЛЕННЫХ НА ГОСУДАРСТВЕННУЮ РЕГИСТРАЦИЮ ЧЕРЕЗ ИНТЕРНЕТ</a:t>
              </a: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566,2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74147423"/>
                </p:ext>
              </p:extLst>
            </p:nvPr>
          </p:nvGraphicFramePr>
          <p:xfrm>
            <a:off x="1788342" y="3856976"/>
            <a:ext cx="1302289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91679" y="4957559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99,4%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5001370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24176" y="4957559"/>
            <a:ext cx="2944417" cy="1688604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318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УДОВЛЕТВОРИТЕЛЬНО ОЦЕНИВАЮЩИХ РАБОТУ ФНС 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63%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39284524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6156279" y="4957559"/>
            <a:ext cx="2969966" cy="1624252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1358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98%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05483728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91679" y="1551777"/>
            <a:ext cx="2972987" cy="1623050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164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24,3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99035892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95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14</cp:revision>
  <dcterms:created xsi:type="dcterms:W3CDTF">2020-05-18T08:53:00Z</dcterms:created>
  <dcterms:modified xsi:type="dcterms:W3CDTF">2020-05-28T08:48:59Z</dcterms:modified>
</cp:coreProperties>
</file>